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0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0822"/>
    <a:srgbClr val="9900CC"/>
    <a:srgbClr val="000F18"/>
    <a:srgbClr val="B5AAA7"/>
    <a:srgbClr val="002A41"/>
    <a:srgbClr val="68246D"/>
    <a:srgbClr val="FFCE2D"/>
    <a:srgbClr val="9F9B4F"/>
    <a:srgbClr val="109DEC"/>
    <a:srgbClr val="5413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3947" autoAdjust="0"/>
  </p:normalViewPr>
  <p:slideViewPr>
    <p:cSldViewPr snapToGrid="0" snapToObjects="1">
      <p:cViewPr varScale="1">
        <p:scale>
          <a:sx n="82" d="100"/>
          <a:sy n="82" d="100"/>
        </p:scale>
        <p:origin x="780" y="2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ACD56-CA7D-3A42-9B42-9FD56464B91C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38D3B8-2EC2-4F46-B8AF-ABD68D921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777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3A87BD-552A-4034-95DC-C45348DCE70B}" type="datetimeFigureOut">
              <a:rPr lang="en-GB" smtClean="0"/>
              <a:t>22/08/2022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B1EC26-1922-4FF5-8600-05E10C4B67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372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urham Title Slide - Purple">
    <p:bg>
      <p:bgPr>
        <a:solidFill>
          <a:srgbClr val="B5AA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00500" y="0"/>
            <a:ext cx="51435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754" y="1254162"/>
            <a:ext cx="3321422" cy="1102519"/>
          </a:xfrm>
        </p:spPr>
        <p:txBody>
          <a:bodyPr lIns="0" tIns="0" rIns="0" bIns="0" anchor="t">
            <a:noAutofit/>
          </a:bodyPr>
          <a:lstStyle>
            <a:lvl1pPr algn="l">
              <a:lnSpc>
                <a:spcPct val="85000"/>
              </a:lnSpc>
              <a:defRPr sz="2800" b="1">
                <a:solidFill>
                  <a:srgbClr val="002A41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7754" y="2320433"/>
            <a:ext cx="3321422" cy="131445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2000">
                <a:solidFill>
                  <a:srgbClr val="002A4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5" name="Picture 4" descr="Business-School-Logo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95" y="221437"/>
            <a:ext cx="1681255" cy="864413"/>
          </a:xfrm>
          <a:prstGeom prst="rect">
            <a:avLst/>
          </a:prstGeom>
        </p:spPr>
      </p:pic>
      <p:pic>
        <p:nvPicPr>
          <p:cNvPr id="8" name="Picture 7" descr="Accreditation-Logo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829" y="8596052"/>
            <a:ext cx="1799950" cy="289855"/>
          </a:xfrm>
          <a:prstGeom prst="rect">
            <a:avLst/>
          </a:prstGeom>
        </p:spPr>
      </p:pic>
      <p:pic>
        <p:nvPicPr>
          <p:cNvPr id="4" name="Picture 3" descr="Accreditation-Logos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754" y="4328329"/>
            <a:ext cx="2722779" cy="438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2838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rham Text Slide - 1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553" y="277484"/>
            <a:ext cx="7902388" cy="857250"/>
          </a:xfrm>
        </p:spPr>
        <p:txBody>
          <a:bodyPr lIns="0" tIns="0" rIns="0" bIns="0" anchor="t">
            <a:noAutofit/>
          </a:bodyPr>
          <a:lstStyle>
            <a:lvl1pPr algn="l">
              <a:defRPr sz="2400" b="1">
                <a:solidFill>
                  <a:srgbClr val="54145A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1"/>
          </p:nvPr>
        </p:nvSpPr>
        <p:spPr>
          <a:xfrm>
            <a:off x="621553" y="1224708"/>
            <a:ext cx="5702678" cy="291465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800"/>
              </a:spcBef>
              <a:buNone/>
              <a:defRPr sz="1800">
                <a:solidFill>
                  <a:srgbClr val="002A41"/>
                </a:solidFill>
                <a:latin typeface="Arial"/>
                <a:cs typeface="Arial"/>
              </a:defRPr>
            </a:lvl1pPr>
            <a:lvl2pPr marL="288000" indent="-288000">
              <a:spcBef>
                <a:spcPts val="800"/>
              </a:spcBef>
              <a:buClr>
                <a:srgbClr val="68246D"/>
              </a:buClr>
              <a:buFont typeface="Arial"/>
              <a:buChar char="•"/>
              <a:defRPr sz="1800">
                <a:solidFill>
                  <a:srgbClr val="002A41"/>
                </a:solidFill>
                <a:latin typeface="Arial"/>
                <a:cs typeface="Arial"/>
              </a:defRPr>
            </a:lvl2pPr>
            <a:lvl3pPr marL="576000" indent="-288000">
              <a:spcBef>
                <a:spcPts val="800"/>
              </a:spcBef>
              <a:buFont typeface="Lucida Grande"/>
              <a:buChar char="–"/>
              <a:defRPr sz="1800">
                <a:solidFill>
                  <a:srgbClr val="002A41"/>
                </a:solidFill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9" name="Picture 8" descr="Business-School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45" y="4540889"/>
            <a:ext cx="874356" cy="449548"/>
          </a:xfrm>
          <a:prstGeom prst="rect">
            <a:avLst/>
          </a:prstGeom>
        </p:spPr>
      </p:pic>
      <p:pic>
        <p:nvPicPr>
          <p:cNvPr id="6" name="Picture 5" descr="Accreditation-Logo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140" y="4722840"/>
            <a:ext cx="1598883" cy="25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19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rham Text Slide - 2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553" y="277484"/>
            <a:ext cx="7902388" cy="857250"/>
          </a:xfrm>
        </p:spPr>
        <p:txBody>
          <a:bodyPr lIns="0" tIns="0" rIns="0" bIns="0" anchor="t">
            <a:noAutofit/>
          </a:bodyPr>
          <a:lstStyle>
            <a:lvl1pPr algn="l">
              <a:defRPr sz="2400" b="1">
                <a:solidFill>
                  <a:srgbClr val="54145A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quarter" idx="12"/>
          </p:nvPr>
        </p:nvSpPr>
        <p:spPr>
          <a:xfrm>
            <a:off x="621553" y="1224708"/>
            <a:ext cx="3807190" cy="291465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800"/>
              </a:spcBef>
              <a:buNone/>
              <a:defRPr sz="1800">
                <a:solidFill>
                  <a:srgbClr val="002A41"/>
                </a:solidFill>
                <a:latin typeface="Arial"/>
                <a:cs typeface="Arial"/>
              </a:defRPr>
            </a:lvl1pPr>
            <a:lvl2pPr marL="288000" indent="-288000">
              <a:spcBef>
                <a:spcPts val="800"/>
              </a:spcBef>
              <a:buClr>
                <a:srgbClr val="68246D"/>
              </a:buClr>
              <a:buFont typeface="Arial"/>
              <a:buChar char="•"/>
              <a:defRPr sz="1800">
                <a:solidFill>
                  <a:srgbClr val="002A41"/>
                </a:solidFill>
                <a:latin typeface="Arial"/>
                <a:cs typeface="Arial"/>
              </a:defRPr>
            </a:lvl2pPr>
            <a:lvl3pPr marL="576000" indent="-288000">
              <a:spcBef>
                <a:spcPts val="800"/>
              </a:spcBef>
              <a:buFont typeface="Lucida Grande"/>
              <a:buChar char="–"/>
              <a:defRPr sz="1800">
                <a:solidFill>
                  <a:srgbClr val="002A41"/>
                </a:solidFill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4716751" y="1224708"/>
            <a:ext cx="3807190" cy="291465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800"/>
              </a:spcBef>
              <a:buNone/>
              <a:defRPr sz="1800">
                <a:solidFill>
                  <a:srgbClr val="002A41"/>
                </a:solidFill>
                <a:latin typeface="Arial"/>
                <a:cs typeface="Arial"/>
              </a:defRPr>
            </a:lvl1pPr>
            <a:lvl2pPr marL="288000" indent="-288000">
              <a:spcBef>
                <a:spcPts val="800"/>
              </a:spcBef>
              <a:buClr>
                <a:srgbClr val="68246D"/>
              </a:buClr>
              <a:buFont typeface="Arial"/>
              <a:buChar char="•"/>
              <a:defRPr sz="1800">
                <a:solidFill>
                  <a:srgbClr val="002A41"/>
                </a:solidFill>
                <a:latin typeface="Arial"/>
                <a:cs typeface="Arial"/>
              </a:defRPr>
            </a:lvl2pPr>
            <a:lvl3pPr marL="576000" indent="-288000">
              <a:spcBef>
                <a:spcPts val="800"/>
              </a:spcBef>
              <a:buFont typeface="Lucida Grande"/>
              <a:buChar char="–"/>
              <a:defRPr sz="1800">
                <a:solidFill>
                  <a:srgbClr val="002A41"/>
                </a:solidFill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1" name="Picture 10" descr="Business-School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45" y="4540889"/>
            <a:ext cx="874356" cy="449548"/>
          </a:xfrm>
          <a:prstGeom prst="rect">
            <a:avLst/>
          </a:prstGeom>
        </p:spPr>
      </p:pic>
      <p:pic>
        <p:nvPicPr>
          <p:cNvPr id="8" name="Picture 7" descr="Accreditation-Logo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140" y="4722840"/>
            <a:ext cx="1598883" cy="25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916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rham Text Slide - 3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1553" y="277484"/>
            <a:ext cx="7902388" cy="857250"/>
          </a:xfrm>
        </p:spPr>
        <p:txBody>
          <a:bodyPr lIns="0" tIns="0" rIns="0" bIns="0" anchor="t">
            <a:noAutofit/>
          </a:bodyPr>
          <a:lstStyle>
            <a:lvl1pPr algn="l">
              <a:defRPr sz="2400" b="1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21553" y="1224708"/>
            <a:ext cx="2435053" cy="291465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400">
                <a:solidFill>
                  <a:srgbClr val="002A41"/>
                </a:solidFill>
                <a:latin typeface="Arial"/>
                <a:cs typeface="Arial"/>
              </a:defRPr>
            </a:lvl1pPr>
            <a:lvl2pPr marL="288000" indent="-288000">
              <a:spcBef>
                <a:spcPts val="400"/>
              </a:spcBef>
              <a:buClr>
                <a:srgbClr val="68246D"/>
              </a:buClr>
              <a:buFont typeface="Arial"/>
              <a:buChar char="•"/>
              <a:defRPr sz="1400">
                <a:solidFill>
                  <a:srgbClr val="002A41"/>
                </a:solidFill>
                <a:latin typeface="Arial"/>
                <a:cs typeface="Arial"/>
              </a:defRPr>
            </a:lvl2pPr>
            <a:lvl3pPr marL="576000" indent="-288000">
              <a:spcBef>
                <a:spcPts val="400"/>
              </a:spcBef>
              <a:buFont typeface="Lucida Grande"/>
              <a:buChar char="–"/>
              <a:defRPr sz="1400">
                <a:solidFill>
                  <a:srgbClr val="002A41"/>
                </a:solidFill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quarter" idx="14"/>
          </p:nvPr>
        </p:nvSpPr>
        <p:spPr>
          <a:xfrm>
            <a:off x="3355221" y="1224708"/>
            <a:ext cx="2435053" cy="291465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400">
                <a:solidFill>
                  <a:srgbClr val="002A41"/>
                </a:solidFill>
                <a:latin typeface="Arial"/>
                <a:cs typeface="Arial"/>
              </a:defRPr>
            </a:lvl1pPr>
            <a:lvl2pPr marL="288000" indent="-288000">
              <a:spcBef>
                <a:spcPts val="400"/>
              </a:spcBef>
              <a:buClr>
                <a:srgbClr val="68246D"/>
              </a:buClr>
              <a:buFont typeface="Arial"/>
              <a:buChar char="•"/>
              <a:defRPr sz="1400">
                <a:solidFill>
                  <a:srgbClr val="002A41"/>
                </a:solidFill>
                <a:latin typeface="Arial"/>
                <a:cs typeface="Arial"/>
              </a:defRPr>
            </a:lvl2pPr>
            <a:lvl3pPr marL="576000" indent="-288000">
              <a:spcBef>
                <a:spcPts val="400"/>
              </a:spcBef>
              <a:buFont typeface="Lucida Grande"/>
              <a:buChar char="–"/>
              <a:defRPr sz="1400">
                <a:solidFill>
                  <a:srgbClr val="002A41"/>
                </a:solidFill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quarter" idx="15"/>
          </p:nvPr>
        </p:nvSpPr>
        <p:spPr>
          <a:xfrm>
            <a:off x="6088888" y="1224708"/>
            <a:ext cx="2435053" cy="291465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400"/>
              </a:spcBef>
              <a:buNone/>
              <a:defRPr sz="1400">
                <a:solidFill>
                  <a:srgbClr val="002A41"/>
                </a:solidFill>
                <a:latin typeface="Arial"/>
                <a:cs typeface="Arial"/>
              </a:defRPr>
            </a:lvl1pPr>
            <a:lvl2pPr marL="288000" indent="-288000">
              <a:spcBef>
                <a:spcPts val="400"/>
              </a:spcBef>
              <a:buClr>
                <a:srgbClr val="68246D"/>
              </a:buClr>
              <a:buFont typeface="Arial"/>
              <a:buChar char="•"/>
              <a:defRPr sz="1400">
                <a:solidFill>
                  <a:srgbClr val="002A41"/>
                </a:solidFill>
                <a:latin typeface="Arial"/>
                <a:cs typeface="Arial"/>
              </a:defRPr>
            </a:lvl2pPr>
            <a:lvl3pPr marL="576000" indent="-288000">
              <a:spcBef>
                <a:spcPts val="400"/>
              </a:spcBef>
              <a:buFont typeface="Lucida Grande"/>
              <a:buChar char="–"/>
              <a:defRPr sz="1400">
                <a:solidFill>
                  <a:srgbClr val="002A41"/>
                </a:solidFill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11" name="Picture 10" descr="Business-School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45" y="4540889"/>
            <a:ext cx="874356" cy="449548"/>
          </a:xfrm>
          <a:prstGeom prst="rect">
            <a:avLst/>
          </a:prstGeom>
        </p:spPr>
      </p:pic>
      <p:pic>
        <p:nvPicPr>
          <p:cNvPr id="9" name="Picture 8" descr="Accreditation-Logo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140" y="4722840"/>
            <a:ext cx="1598883" cy="25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70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rham Breaker Slide">
    <p:bg>
      <p:bgPr>
        <a:solidFill>
          <a:srgbClr val="B5AAA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3"/>
          <p:cNvSpPr>
            <a:spLocks noGrp="1"/>
          </p:cNvSpPr>
          <p:nvPr>
            <p:ph sz="quarter" idx="11"/>
          </p:nvPr>
        </p:nvSpPr>
        <p:spPr>
          <a:xfrm>
            <a:off x="2133494" y="1224708"/>
            <a:ext cx="5168900" cy="2914650"/>
          </a:xfrm>
        </p:spPr>
        <p:txBody>
          <a:bodyPr lIns="0" tIns="0" rIns="0" bIns="0">
            <a:noAutofit/>
          </a:bodyPr>
          <a:lstStyle>
            <a:lvl1pPr marL="0" indent="0">
              <a:spcBef>
                <a:spcPts val="1000"/>
              </a:spcBef>
              <a:buNone/>
              <a:defRPr sz="2400">
                <a:solidFill>
                  <a:srgbClr val="54145A"/>
                </a:solidFill>
                <a:latin typeface="Arial"/>
                <a:cs typeface="Arial"/>
              </a:defRPr>
            </a:lvl1pPr>
            <a:lvl2pPr marL="288000" indent="-288000">
              <a:spcBef>
                <a:spcPts val="1000"/>
              </a:spcBef>
              <a:buClr>
                <a:srgbClr val="68246D"/>
              </a:buClr>
              <a:buFont typeface="Arial"/>
              <a:buChar char="•"/>
              <a:defRPr sz="2400">
                <a:solidFill>
                  <a:srgbClr val="54145A"/>
                </a:solidFill>
                <a:latin typeface="Arial"/>
                <a:cs typeface="Arial"/>
              </a:defRPr>
            </a:lvl2pPr>
            <a:lvl3pPr marL="576000" indent="-288000">
              <a:spcBef>
                <a:spcPts val="1000"/>
              </a:spcBef>
              <a:buFont typeface="Lucida Grande"/>
              <a:buChar char="–"/>
              <a:defRPr sz="2400">
                <a:solidFill>
                  <a:srgbClr val="54145A"/>
                </a:solidFill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5" name="Picture 4" descr="Business-School-Logo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45" y="4540889"/>
            <a:ext cx="874356" cy="449548"/>
          </a:xfrm>
          <a:prstGeom prst="rect">
            <a:avLst/>
          </a:prstGeom>
        </p:spPr>
      </p:pic>
      <p:pic>
        <p:nvPicPr>
          <p:cNvPr id="8" name="Picture 7" descr="Accreditation-Logo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0140" y="4722840"/>
            <a:ext cx="1598883" cy="257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740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5189BA-01D0-0648-AF2A-6B4CD6B57EC9}" type="datetimeFigureOut">
              <a:rPr lang="en-US" smtClean="0"/>
              <a:t>8/22/2022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F0FCF-E24C-CA41-A373-9E4EFBCD4E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88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9" r:id="rId3"/>
    <p:sldLayoutId id="2147483660" r:id="rId4"/>
    <p:sldLayoutId id="2147483658" r:id="rId5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usiness.edi@durham.ac.uk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5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329784" y="116237"/>
            <a:ext cx="8536897" cy="5027264"/>
          </a:xfrm>
        </p:spPr>
        <p:txBody>
          <a:bodyPr/>
          <a:lstStyle/>
          <a:p>
            <a:pPr algn="ctr"/>
            <a:r>
              <a:rPr lang="en-GB" sz="1800" b="1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DUBS Equality Diversity and Inclusion Fora Series 2021-22 </a:t>
            </a:r>
          </a:p>
          <a:p>
            <a:pPr marL="342900" indent="-342900" algn="just" fontAlgn="base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Black History Month 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 15 October 2021: 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Professor Frieda </a:t>
            </a:r>
            <a:r>
              <a:rPr lang="en-GB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Ekotto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(Dept. of </a:t>
            </a:r>
            <a:r>
              <a:rPr lang="en-GB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Afroamerican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African Studies University of Michigan) 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US" sz="1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Reading Negritude Thinkers with Black Lives Matter</a:t>
            </a:r>
            <a:endParaRPr lang="en-US" sz="1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29 October 2021: </a:t>
            </a:r>
            <a:r>
              <a:rPr lang="en-US" sz="1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returns to undergraduate degrees for different ethnic groups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Ben </a:t>
            </a:r>
            <a:r>
              <a:rPr lang="en-US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Waltmann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(Institute for Fiscal Studies)</a:t>
            </a:r>
            <a:endParaRPr lang="en-GB" sz="1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 November 2021: </a:t>
            </a:r>
            <a:r>
              <a:rPr lang="en-US" sz="1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Alternative ways to make meaningful culture change whilst addressing multiple Equality Charters</a:t>
            </a:r>
            <a:r>
              <a:rPr lang="en-US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Professor Jamie Callahan (Management and Marketing, Durham)</a:t>
            </a:r>
            <a:endParaRPr lang="en-GB" sz="1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 December 2021: </a:t>
            </a:r>
            <a:r>
              <a:rPr lang="en-GB" sz="1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Implementing reverse mentoring to enhance Equality, Diversity and Inclusion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Sanghamitra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GB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Sonai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Chaudhuri (University of Minnesota); Dr Karen Johnson (University of North Texas); Dr </a:t>
            </a:r>
            <a:r>
              <a:rPr lang="en-GB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Sunyoung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Park (Louisiana State University); Dr </a:t>
            </a:r>
            <a:r>
              <a:rPr lang="en-GB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Ridhi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Arora (Indian Institute of Management Shillong)</a:t>
            </a:r>
          </a:p>
          <a:p>
            <a:pPr marL="342900" lvl="0" indent="-342900" algn="just" fontAlgn="base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 January 2022: </a:t>
            </a:r>
            <a:r>
              <a:rPr lang="en-GB" sz="1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Decolonising the Curriculum at DUBS, 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 Laura Marsiliani (Economics and Finance, Durham)</a:t>
            </a:r>
          </a:p>
          <a:p>
            <a:pPr marL="342900" lvl="0" indent="-342900" algn="just" fontAlgn="base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February 2022: </a:t>
            </a:r>
            <a:r>
              <a:rPr lang="en-GB" sz="1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Women in Wind - Girls in Geothermal - Sisters in Solar - is there Equality in Energy?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Dr Joanna Berry (Management and Marketing, Durham)</a:t>
            </a:r>
          </a:p>
          <a:p>
            <a:pPr marL="342900" lvl="0" indent="-342900" algn="just" fontAlgn="base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en-GB" sz="14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International Women’s Day 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event 8</a:t>
            </a:r>
            <a:r>
              <a:rPr lang="en-GB" sz="1400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March 2022: Sharon Benning-Prince (Human Rights lawyer), and Dr Stephanie </a:t>
            </a:r>
            <a:r>
              <a:rPr lang="en-GB" sz="1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Schreven</a:t>
            </a:r>
            <a:r>
              <a:rPr lang="en-GB" sz="1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(Dundee University) discussing this year’s IWD theme </a:t>
            </a:r>
            <a:r>
              <a:rPr lang="en-GB" sz="1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‘Breaking the </a:t>
            </a:r>
            <a:r>
              <a:rPr lang="en-GB" sz="14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Bias’</a:t>
            </a:r>
            <a:endParaRPr lang="en-GB" sz="1400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80000"/>
              </a:lnSpc>
              <a:buFont typeface="Arial" panose="020B0604020202020204" pitchFamily="34" charset="0"/>
              <a:buChar char="•"/>
              <a:tabLst>
                <a:tab pos="457200" algn="l"/>
              </a:tabLst>
            </a:pPr>
            <a:endParaRPr lang="en-GB" sz="1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80000"/>
              </a:lnSpc>
              <a:tabLst>
                <a:tab pos="457200" algn="l"/>
              </a:tabLst>
            </a:pPr>
            <a:r>
              <a:rPr lang="en-GB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Organisers: Helen </a:t>
            </a:r>
            <a:r>
              <a:rPr lang="en-GB" sz="1400" b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Goworek</a:t>
            </a:r>
            <a:r>
              <a:rPr lang="en-GB" sz="1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and Laura Marsiliani- </a:t>
            </a:r>
            <a:r>
              <a:rPr lang="en-GB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Faculty EDI Leads – DUBS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80000"/>
              </a:lnSpc>
              <a:spcAft>
                <a:spcPts val="800"/>
              </a:spcAft>
            </a:pPr>
            <a:r>
              <a:rPr lang="en-GB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 more information: </a:t>
            </a:r>
            <a:r>
              <a:rPr lang="en-GB" sz="1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business.edi@durham.ac.uk</a:t>
            </a:r>
            <a:endParaRPr lang="en-GB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lnSpc>
                <a:spcPct val="80000"/>
              </a:lnSpc>
              <a:spcAft>
                <a:spcPts val="800"/>
              </a:spcAft>
            </a:pPr>
            <a:endParaRPr lang="en-GB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85950" lvl="3" indent="-285750" algn="just" defTabSz="914400" fontAlgn="base">
              <a:lnSpc>
                <a:spcPct val="80000"/>
              </a:lnSpc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altLang="en-US" b="1" kern="0" dirty="0">
              <a:solidFill>
                <a:srgbClr val="000F1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defTabSz="9144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en-GB" altLang="en-US" b="1" kern="0" dirty="0">
              <a:solidFill>
                <a:srgbClr val="000F1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lvl="0" indent="-285750" algn="just" defTabSz="9144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GB" b="1" kern="0" dirty="0">
              <a:solidFill>
                <a:srgbClr val="000F1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 defTabSz="9144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GB" dirty="0">
                <a:solidFill>
                  <a:srgbClr val="000F18"/>
                </a:solidFill>
              </a:rPr>
              <a:t>	</a:t>
            </a:r>
          </a:p>
          <a:p>
            <a:pPr marL="257175" lvl="0" indent="-257175" algn="just" defTabSz="9144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GB" dirty="0">
                <a:solidFill>
                  <a:srgbClr val="000F18"/>
                </a:solidFill>
              </a:rPr>
              <a:t>	</a:t>
            </a:r>
            <a:endParaRPr lang="en-GB" altLang="en-US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lvl="0" indent="-257175" algn="just" defTabSz="9144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en-US" altLang="en-US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defTabSz="9144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en-US" altLang="en-US" kern="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lvl="0" indent="-257175" defTabSz="9144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</a:p>
          <a:p>
            <a:pPr lvl="0" defTabSz="9144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altLang="en-US" b="1" kern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lvl="0" defTabSz="914400" fontAlgn="base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</a:pPr>
            <a:endParaRPr lang="en-GB" altLang="en-US" sz="2400" kern="0" dirty="0">
              <a:solidFill>
                <a:srgbClr val="000000"/>
              </a:solidFill>
              <a:latin typeface="Times New Roman"/>
              <a:cs typeface="+mn-cs"/>
            </a:endParaRP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090336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urham University">
      <a:dk1>
        <a:srgbClr val="002A41"/>
      </a:dk1>
      <a:lt1>
        <a:sysClr val="window" lastClr="FFFFFF"/>
      </a:lt1>
      <a:dk2>
        <a:srgbClr val="54145A"/>
      </a:dk2>
      <a:lt2>
        <a:srgbClr val="CBA8B1"/>
      </a:lt2>
      <a:accent1>
        <a:srgbClr val="00AEEF"/>
      </a:accent1>
      <a:accent2>
        <a:srgbClr val="A5C8D0"/>
      </a:accent2>
      <a:accent3>
        <a:srgbClr val="AFA961"/>
      </a:accent3>
      <a:accent4>
        <a:srgbClr val="B3BDB1"/>
      </a:accent4>
      <a:accent5>
        <a:srgbClr val="FFD53A"/>
      </a:accent5>
      <a:accent6>
        <a:srgbClr val="DACDA2"/>
      </a:accent6>
      <a:hlink>
        <a:srgbClr val="BE1E2D"/>
      </a:hlink>
      <a:folHlink>
        <a:srgbClr val="B6AAA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DurhamUniversity_powerpoint_v3 (2)</Template>
  <TotalTime>5407</TotalTime>
  <Words>256</Words>
  <Application>Microsoft Office PowerPoint</Application>
  <PresentationFormat>On-screen Show (16:9)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Lucida Grande</vt:lpstr>
      <vt:lpstr>Times New Roman</vt:lpstr>
      <vt:lpstr>Office Theme</vt:lpstr>
      <vt:lpstr>PowerPoint Presentation</vt:lpstr>
    </vt:vector>
  </TitlesOfParts>
  <Company>Durham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</dc:creator>
  <cp:lastModifiedBy>MARSILIANI, LAURA</cp:lastModifiedBy>
  <cp:revision>233</cp:revision>
  <dcterms:created xsi:type="dcterms:W3CDTF">2019-04-25T14:02:46Z</dcterms:created>
  <dcterms:modified xsi:type="dcterms:W3CDTF">2022-08-22T10:27:20Z</dcterms:modified>
</cp:coreProperties>
</file>